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C83BF7-567B-47BC-B72D-D2C6529340A0}" type="datetimeFigureOut">
              <a:rPr lang="pt-BR" smtClean="0"/>
              <a:pPr/>
              <a:t>28/11/2016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73B011-D9A8-40A1-B719-722E5FAC8FD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 transdisciplinaridade, a infância e a juventude: desafios do trabalho cotidiano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Hugo Monteiro Ferreira </a:t>
            </a:r>
            <a:r>
              <a:rPr lang="pt-BR" sz="2400" dirty="0" smtClean="0"/>
              <a:t>(</a:t>
            </a:r>
            <a:r>
              <a:rPr lang="pt-BR" sz="2400" dirty="0" smtClean="0"/>
              <a:t>GETIJ/PPGECI/UFRPE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Não se deve cair no erro de querer classificar as crianças em espaços e tempos hegemônicos, negando às crianças a diversidade que lhes é inerente a sua condição humana. </a:t>
            </a:r>
          </a:p>
          <a:p>
            <a:pPr algn="ctr">
              <a:buNone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Não existe criança, mas existem crianças, portanto não devemos utilizar referência identitária. 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0" dirty="0" smtClean="0">
                <a:latin typeface="Times New Roman" pitchFamily="18" charset="0"/>
                <a:cs typeface="Times New Roman" pitchFamily="18" charset="0"/>
              </a:rPr>
              <a:t>Cora, 7 anos</a:t>
            </a:r>
            <a:endParaRPr lang="pt-B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t-BR" b="0" dirty="0" smtClean="0">
                <a:latin typeface="Times New Roman" pitchFamily="18" charset="0"/>
                <a:cs typeface="Times New Roman" pitchFamily="18" charset="0"/>
              </a:rPr>
              <a:t>Júlio, 10 anos</a:t>
            </a:r>
            <a:endParaRPr lang="pt-B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Tenho três pais. Meu pai Cláudio, meu pai Pedro, meu pai Beto. Meu pai Beto é da cor igual a minha e meu pai Cláudio é da cor do meu pai Pedro. Mas meu pai Pedro não mora mais com meu pai Beto.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Não fico ligado muito em televisão. Eu ligo a cabeça no jogo de videogame. Minha mãe reclama um pouco. Só um pouco. Meu tio também reclama. Mas eu jogo só de vez em quando, toda tarde.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Há uma variação de infâncias e tentar reduzi-las a um único modelo, propondo projeções de abstrações é, como bem explica Paulo Freire (2010), tentar tornar o que é real uma ilusão. As infâncias exigem dos seus interlocutores uma capacidade de conexão entre as diversas dimensões que as constituem. 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m Transdisciplinar Palestr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5976664" cy="432048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Relações e Inter-relações nas infâncias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Juventudes transdisciplina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As juventudes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Juventude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2725" y="1839119"/>
            <a:ext cx="3638550" cy="3810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Aquilo que está entre, através e além...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0" dirty="0" smtClean="0">
                <a:latin typeface="Times New Roman" pitchFamily="18" charset="0"/>
                <a:cs typeface="Times New Roman" pitchFamily="18" charset="0"/>
              </a:rPr>
              <a:t>Rafael, 18 anos</a:t>
            </a:r>
            <a:endParaRPr lang="pt-B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t-BR" b="0" dirty="0" smtClean="0">
                <a:latin typeface="Times New Roman" pitchFamily="18" charset="0"/>
                <a:cs typeface="Times New Roman" pitchFamily="18" charset="0"/>
              </a:rPr>
              <a:t>Bárbara, 25 anos</a:t>
            </a:r>
            <a:endParaRPr lang="pt-B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galera quer me rotular, tá ligado? Mas eu não quero ser rotulado. Minha vibe é ser plural. Sou homem e sou mulher e aí? Tá ligado? E eu sou meio transamérica. O filme, entende?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Moro em Braga, Portugal, mas sou do Brasil. Só que sou do Rio e moro em BH, mas agora, sou daqui, do Minho, e não curto essa coisa de ser de um lugar. Sou dos lugares. Dos mundos.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Bauman (2014) explica que estamos num mundo nominado por ele como 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líquido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no qual os traços identitários são forjados na medida em que as pessoas se relacionam de modo horizontal ou vertical. Nesse sentido, seria incoerente tentar compreender e explicar o real a partir de uma referência definida previamente.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iversidade Juventu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748441"/>
            <a:ext cx="5486400" cy="399135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As juventudes, assim como as infâncias, não “devem” ser reduzidas a estereótipos e estigmatizações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identitárias. As juventudes são plurais em seus contextos e em suas (con) formações.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alestra CMBH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9887" y="2077244"/>
            <a:ext cx="3324225" cy="333375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O que é transdisciplinar</a:t>
            </a:r>
            <a:endParaRPr lang="pt-B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 disciplinaridade e a transdisciplinaridade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que é disciplinaridade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que é transdisciplinaridade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disciplinaridade é uma lógica fundamentada nos princípios binários e dicotômicos os quais estão presentes nos pressupostos e princípios cartesianos. </a:t>
            </a: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transdisciplinaridade é uma outra lógica, diferente da lógica disciplina, para a qual a disciplinaridade é insuficiente e frágil.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 complexidade da realidade e do real não “deve” ser reduzida a explicações simplificadoras e nem racionalizadas em suas matrizes epistêmicas, metodológicas e ontológicas.</a:t>
            </a:r>
          </a:p>
          <a:p>
            <a:pPr algn="ctr">
              <a:buNone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 complexidade é uma condição da vida e de seus desdobramentos.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 complexidade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 real e a realidade são multirreferenciais e multidimensionais, ou seja, a verdade não se forja em termos exclusivos, mas em processos de interação constante entre vários aspectos do viver individual e coletivo. </a:t>
            </a:r>
          </a:p>
          <a:p>
            <a:pPr algn="ctr">
              <a:buNone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Os diferentes níveis de realidade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 terceiro incluído é o inverso do terceiro excluído, isto é, as identidades binárias propostas pelos axiomas da física moderna não se sustentam diante da realidade e do real, quando essas questões são postas em termos 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in vivo. 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 lógica do terceiro incluído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riança Mia Cou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As infâncias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As infâncias não podem ser confundidas com a criança e nem podem ser alheias às dimensões sociais, culturais, geográficas, históricas, afetivas, biológicas, sociais, éticas, estéticas, linguísticas, espirituais, que as conformam. </a:t>
            </a:r>
          </a:p>
          <a:p>
            <a:pPr algn="ctr">
              <a:buNone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As infâncias são muldimensionais e multirreferenciais.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rianças da Guin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2023269"/>
            <a:ext cx="5676900" cy="34417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668</Words>
  <Application>Microsoft Office PowerPoint</Application>
  <PresentationFormat>Apresentação na tela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Concurso</vt:lpstr>
      <vt:lpstr>A transdisciplinaridade, a infância e a juventude: desafios do trabalho cotidiano</vt:lpstr>
      <vt:lpstr>O que é transdisciplinar</vt:lpstr>
      <vt:lpstr>A disciplinaridade e a transdisciplinaridade</vt:lpstr>
      <vt:lpstr>A complexidade</vt:lpstr>
      <vt:lpstr>Os diferentes níveis de realidade</vt:lpstr>
      <vt:lpstr>A lógica do terceiro incluído</vt:lpstr>
      <vt:lpstr>As infâncias</vt:lpstr>
      <vt:lpstr>Slide 8</vt:lpstr>
      <vt:lpstr>Slide 9</vt:lpstr>
      <vt:lpstr>Slide 10</vt:lpstr>
      <vt:lpstr>Slide 11</vt:lpstr>
      <vt:lpstr>Slide 12</vt:lpstr>
      <vt:lpstr>Relações e Inter-relações nas infâncias</vt:lpstr>
      <vt:lpstr>As juventudes</vt:lpstr>
      <vt:lpstr>Aquilo que está entre, através e além...</vt:lpstr>
      <vt:lpstr>Slide 16</vt:lpstr>
      <vt:lpstr>Slide 17</vt:lpstr>
      <vt:lpstr>Slide 18</vt:lpstr>
      <vt:lpstr>Slide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transdisciplinaridade, a infância e a juventude: desafios do trabalho cotidiano</dc:title>
  <dc:creator>EDUCAÇÃO</dc:creator>
  <cp:lastModifiedBy>EDUCAÇÃO</cp:lastModifiedBy>
  <cp:revision>21</cp:revision>
  <dcterms:created xsi:type="dcterms:W3CDTF">2016-11-28T04:07:10Z</dcterms:created>
  <dcterms:modified xsi:type="dcterms:W3CDTF">2016-11-28T18:48:35Z</dcterms:modified>
</cp:coreProperties>
</file>